
<file path=[Content_Types].xml><?xml version="1.0" encoding="utf-8"?>
<Types xmlns="http://schemas.openxmlformats.org/package/2006/content-types">
  <Default Extension="png" ContentType="image/png"/>
  <Default Extension="bin" ContentType="image/unknown"/>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13"/>
  </p:notesMasterIdLst>
  <p:sldIdLst>
    <p:sldId id="314" r:id="rId2"/>
    <p:sldId id="262" r:id="rId3"/>
    <p:sldId id="315" r:id="rId4"/>
    <p:sldId id="316" r:id="rId5"/>
    <p:sldId id="317" r:id="rId6"/>
    <p:sldId id="259" r:id="rId7"/>
    <p:sldId id="281" r:id="rId8"/>
    <p:sldId id="309" r:id="rId9"/>
    <p:sldId id="310" r:id="rId10"/>
    <p:sldId id="311" r:id="rId11"/>
    <p:sldId id="312"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49E9E"/>
    <a:srgbClr val="EF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A8FDFB-F7E1-489F-B027-09F1C6B968E5}">
  <a:tblStyle styleId="{0FA8FDFB-F7E1-489F-B027-09F1C6B96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10" d="100"/>
          <a:sy n="110" d="100"/>
        </p:scale>
        <p:origin x="662" y="67"/>
      </p:cViewPr>
      <p:guideLst>
        <p:guide orient="horz" pos="1620"/>
        <p:guide pos="2848"/>
        <p:guide pos="5311"/>
        <p:guide orient="horz" pos="2897"/>
        <p:guide orient="horz" pos="346"/>
        <p:guide pos="4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92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b9affece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b9affece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44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27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41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6ba8e432a2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6ba8e432a2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6b9affecee_0_3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6b9affecee_0_3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762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65" name="Google Shape;65;p1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66" name="Google Shape;66;p17"/>
          <p:cNvSpPr txBox="1">
            <a:spLocks noGrp="1"/>
          </p:cNvSpPr>
          <p:nvPr>
            <p:ph type="title" idx="2"/>
          </p:nvPr>
        </p:nvSpPr>
        <p:spPr>
          <a:xfrm>
            <a:off x="119735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7" name="Google Shape;67;p17"/>
          <p:cNvSpPr txBox="1">
            <a:spLocks noGrp="1"/>
          </p:cNvSpPr>
          <p:nvPr>
            <p:ph type="subTitle" idx="1"/>
          </p:nvPr>
        </p:nvSpPr>
        <p:spPr>
          <a:xfrm>
            <a:off x="119735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8" name="Google Shape;68;p17"/>
          <p:cNvSpPr txBox="1">
            <a:spLocks noGrp="1"/>
          </p:cNvSpPr>
          <p:nvPr>
            <p:ph type="title" idx="3"/>
          </p:nvPr>
        </p:nvSpPr>
        <p:spPr>
          <a:xfrm>
            <a:off x="516986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9" name="Google Shape;69;p17"/>
          <p:cNvSpPr txBox="1">
            <a:spLocks noGrp="1"/>
          </p:cNvSpPr>
          <p:nvPr>
            <p:ph type="subTitle" idx="4"/>
          </p:nvPr>
        </p:nvSpPr>
        <p:spPr>
          <a:xfrm>
            <a:off x="516986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59" r:id="rId6"/>
    <p:sldLayoutId id="2147483661" r:id="rId7"/>
    <p:sldLayoutId id="2147483662" r:id="rId8"/>
    <p:sldLayoutId id="2147483663" r:id="rId9"/>
    <p:sldLayoutId id="2147483666" r:id="rId10"/>
    <p:sldLayoutId id="2147483668" r:id="rId11"/>
    <p:sldLayoutId id="2147483669" r:id="rId12"/>
    <p:sldLayoutId id="2147483671" r:id="rId13"/>
    <p:sldLayoutId id="2147483673" r:id="rId14"/>
    <p:sldLayoutId id="2147483675" r:id="rId15"/>
    <p:sldLayoutId id="2147483677" r:id="rId16"/>
    <p:sldLayoutId id="2147483679" r:id="rId17"/>
    <p:sldLayoutId id="2147483680" r:id="rId18"/>
    <p:sldLayoutId id="2147483681" r:id="rId19"/>
    <p:sldLayoutId id="2147483682" r:id="rId20"/>
    <p:sldLayoutId id="2147483683" r:id="rId21"/>
    <p:sldLayoutId id="2147483684" r:id="rId22"/>
  </p:sldLayoutIdLst>
  <mc:AlternateContent xmlns:mc="http://schemas.openxmlformats.org/markup-compatibility/2006" xmlns:p14="http://schemas.microsoft.com/office/powerpoint/2010/main">
    <mc:Choice Requires="p14">
      <p:transition spd="med" p14:dur="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3074" name="Picture 2" descr="International Week en Florida Universitaria - ACAD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3666304" cy="5143500"/>
          </a:xfrm>
          <a:prstGeom prst="rect">
            <a:avLst/>
          </a:prstGeom>
          <a:noFill/>
          <a:extLst>
            <a:ext uri="{909E8E84-426E-40DD-AFC4-6F175D3DCCD1}">
              <a14:hiddenFill xmlns:a14="http://schemas.microsoft.com/office/drawing/2010/main">
                <a:solidFill>
                  <a:srgbClr val="FFFFFF"/>
                </a:solidFill>
              </a14:hiddenFill>
            </a:ext>
          </a:extLst>
        </p:spPr>
      </p:pic>
      <p:sp>
        <p:nvSpPr>
          <p:cNvPr id="165" name="Google Shape;165;p31"/>
          <p:cNvSpPr txBox="1">
            <a:spLocks noGrp="1"/>
          </p:cNvSpPr>
          <p:nvPr>
            <p:ph type="ctrTitle"/>
          </p:nvPr>
        </p:nvSpPr>
        <p:spPr>
          <a:xfrm>
            <a:off x="1091182" y="2238202"/>
            <a:ext cx="70032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0" dirty="0">
                <a:solidFill>
                  <a:schemeClr val="bg1"/>
                </a:solidFill>
                <a:latin typeface="Century Gothic" panose="020B0502020202020204" pitchFamily="34" charset="0"/>
                <a:ea typeface="Montserrat"/>
                <a:cs typeface="Montserrat"/>
                <a:sym typeface="Montserrat"/>
              </a:rPr>
              <a:t>FLORIDA </a:t>
            </a:r>
            <a:r>
              <a:rPr lang="en" sz="3600" dirty="0">
                <a:solidFill>
                  <a:schemeClr val="bg1"/>
                </a:solidFill>
                <a:latin typeface="Century Gothic" panose="020B0502020202020204" pitchFamily="34" charset="0"/>
              </a:rPr>
              <a:t>APP</a:t>
            </a:r>
            <a:endParaRPr sz="3600" dirty="0">
              <a:solidFill>
                <a:schemeClr val="bg1"/>
              </a:solidFill>
              <a:latin typeface="Century Gothic" panose="020B0502020202020204" pitchFamily="34" charset="0"/>
            </a:endParaRPr>
          </a:p>
        </p:txBody>
      </p:sp>
      <p:sp>
        <p:nvSpPr>
          <p:cNvPr id="9" name="Google Shape;261;p46"/>
          <p:cNvSpPr txBox="1">
            <a:spLocks/>
          </p:cNvSpPr>
          <p:nvPr/>
        </p:nvSpPr>
        <p:spPr>
          <a:xfrm>
            <a:off x="2334021" y="3202662"/>
            <a:ext cx="451356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pPr marL="0" indent="0" algn="ctr"/>
            <a:r>
              <a:rPr lang="es-ES" sz="1200" dirty="0">
                <a:solidFill>
                  <a:schemeClr val="bg1"/>
                </a:solidFill>
                <a:latin typeface="Century Gothic" panose="020B0502020202020204" pitchFamily="34" charset="0"/>
              </a:rPr>
              <a:t>Realizado por Gabriel, Haitian, Davit, Iván, Diego y Marcos</a:t>
            </a:r>
          </a:p>
        </p:txBody>
      </p:sp>
      <p:pic>
        <p:nvPicPr>
          <p:cNvPr id="4" name="Imagen 3"/>
          <p:cNvPicPr>
            <a:picLocks noChangeAspect="1"/>
          </p:cNvPicPr>
          <p:nvPr/>
        </p:nvPicPr>
        <p:blipFill>
          <a:blip r:embed="rId5">
            <a:biLevel thresh="25000"/>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21401" y="1581800"/>
            <a:ext cx="1089640" cy="1089640"/>
          </a:xfrm>
          <a:prstGeom prst="rect">
            <a:avLst/>
          </a:prstGeom>
        </p:spPr>
      </p:pic>
    </p:spTree>
    <p:extLst>
      <p:ext uri="{BB962C8B-B14F-4D97-AF65-F5344CB8AC3E}">
        <p14:creationId xmlns:p14="http://schemas.microsoft.com/office/powerpoint/2010/main" val="2803450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Florida News</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73" y="1295399"/>
            <a:ext cx="5921313" cy="3404755"/>
          </a:xfrm>
          <a:prstGeom prst="rect">
            <a:avLst/>
          </a:prstGeom>
        </p:spPr>
      </p:pic>
    </p:spTree>
    <p:extLst>
      <p:ext uri="{BB962C8B-B14F-4D97-AF65-F5344CB8AC3E}">
        <p14:creationId xmlns:p14="http://schemas.microsoft.com/office/powerpoint/2010/main" val="3756085888"/>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5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Demo de Nuestra Aplicacion</a:t>
            </a:r>
            <a:endParaRPr dirty="0">
              <a:solidFill>
                <a:schemeClr val="tx1"/>
              </a:solidFill>
            </a:endParaRPr>
          </a:p>
        </p:txBody>
      </p:sp>
      <p:sp>
        <p:nvSpPr>
          <p:cNvPr id="1020" name="Google Shape;1020;p59"/>
          <p:cNvSpPr txBox="1">
            <a:spLocks noGrp="1"/>
          </p:cNvSpPr>
          <p:nvPr>
            <p:ph type="subTitle" idx="4294967295"/>
          </p:nvPr>
        </p:nvSpPr>
        <p:spPr>
          <a:xfrm>
            <a:off x="2074800" y="4156000"/>
            <a:ext cx="49944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Insert your multimedia content here</a:t>
            </a:r>
            <a:endParaRPr sz="1400"/>
          </a:p>
        </p:txBody>
      </p:sp>
    </p:spTree>
    <p:extLst>
      <p:ext uri="{BB962C8B-B14F-4D97-AF65-F5344CB8AC3E}">
        <p14:creationId xmlns:p14="http://schemas.microsoft.com/office/powerpoint/2010/main" val="816698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87" name="Google Shape;534;p52"/>
          <p:cNvSpPr/>
          <p:nvPr/>
        </p:nvSpPr>
        <p:spPr>
          <a:xfrm>
            <a:off x="4829968" y="1840048"/>
            <a:ext cx="1553147" cy="1349960"/>
          </a:xfrm>
          <a:prstGeom prst="rect">
            <a:avLst/>
          </a:prstGeom>
          <a:blipFill>
            <a:blip r:embed="rId3"/>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2"/>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rPr>
              <a:t>Integrantes</a:t>
            </a:r>
            <a:endParaRPr dirty="0">
              <a:solidFill>
                <a:srgbClr val="FF0000"/>
              </a:solidFill>
            </a:endParaRPr>
          </a:p>
        </p:txBody>
      </p:sp>
      <p:sp>
        <p:nvSpPr>
          <p:cNvPr id="531" name="Google Shape;531;p52"/>
          <p:cNvSpPr txBox="1">
            <a:spLocks noGrp="1"/>
          </p:cNvSpPr>
          <p:nvPr>
            <p:ph type="title" idx="2"/>
          </p:nvPr>
        </p:nvSpPr>
        <p:spPr>
          <a:xfrm>
            <a:off x="-448930" y="1338092"/>
            <a:ext cx="2776800" cy="54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lumMod val="50000"/>
                    <a:lumOff val="50000"/>
                  </a:schemeClr>
                </a:solidFill>
              </a:rPr>
              <a:t>Haitian Ji</a:t>
            </a:r>
            <a:endParaRPr dirty="0">
              <a:solidFill>
                <a:schemeClr val="tx1">
                  <a:lumMod val="50000"/>
                  <a:lumOff val="50000"/>
                </a:schemeClr>
              </a:solidFill>
            </a:endParaRPr>
          </a:p>
        </p:txBody>
      </p:sp>
      <p:sp>
        <p:nvSpPr>
          <p:cNvPr id="534" name="Google Shape;534;p52"/>
          <p:cNvSpPr/>
          <p:nvPr/>
        </p:nvSpPr>
        <p:spPr>
          <a:xfrm>
            <a:off x="2533825" y="1826493"/>
            <a:ext cx="1553147" cy="1349960"/>
          </a:xfrm>
          <a:prstGeom prst="rect">
            <a:avLst/>
          </a:prstGeom>
          <a:blipFill>
            <a:blip r:embed="rId4"/>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1">
                    <a:lumMod val="65000"/>
                    <a:lumOff val="35000"/>
                  </a:schemeClr>
                </a:solidFill>
              </a:ln>
            </a:endParaRPr>
          </a:p>
        </p:txBody>
      </p:sp>
      <p:sp>
        <p:nvSpPr>
          <p:cNvPr id="561" name="Google Shape;561;p52"/>
          <p:cNvSpPr/>
          <p:nvPr/>
        </p:nvSpPr>
        <p:spPr>
          <a:xfrm>
            <a:off x="236069" y="177889"/>
            <a:ext cx="1385455" cy="1246909"/>
          </a:xfrm>
          <a:prstGeom prst="rect">
            <a:avLst/>
          </a:prstGeom>
          <a:blipFill>
            <a:blip r:embed="rId5"/>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4;p52"/>
          <p:cNvSpPr/>
          <p:nvPr/>
        </p:nvSpPr>
        <p:spPr>
          <a:xfrm>
            <a:off x="7366995" y="116937"/>
            <a:ext cx="1540886" cy="1368812"/>
          </a:xfrm>
          <a:prstGeom prst="rect">
            <a:avLst/>
          </a:prstGeom>
          <a:blipFill>
            <a:blip r:embed="rId6"/>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5" name="Google Shape;536;p52"/>
          <p:cNvSpPr txBox="1">
            <a:spLocks/>
          </p:cNvSpPr>
          <p:nvPr/>
        </p:nvSpPr>
        <p:spPr>
          <a:xfrm>
            <a:off x="6754091" y="1435770"/>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Davit Costa</a:t>
            </a:r>
          </a:p>
        </p:txBody>
      </p:sp>
      <p:sp>
        <p:nvSpPr>
          <p:cNvPr id="67" name="Google Shape;534;p52"/>
          <p:cNvSpPr/>
          <p:nvPr/>
        </p:nvSpPr>
        <p:spPr>
          <a:xfrm>
            <a:off x="7366995" y="3371956"/>
            <a:ext cx="1472260" cy="1249408"/>
          </a:xfrm>
          <a:prstGeom prst="rect">
            <a:avLst/>
          </a:prstGeom>
          <a:blipFill>
            <a:blip r:embed="rId7"/>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34;p52"/>
          <p:cNvSpPr/>
          <p:nvPr/>
        </p:nvSpPr>
        <p:spPr>
          <a:xfrm>
            <a:off x="236200" y="3390803"/>
            <a:ext cx="1406539" cy="1249408"/>
          </a:xfrm>
          <a:prstGeom prst="rect">
            <a:avLst/>
          </a:prstGeom>
          <a:blipFill>
            <a:blip r:embed="rId8"/>
            <a:stretch>
              <a:fillRect/>
            </a:stretch>
          </a:blip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36;p52"/>
          <p:cNvSpPr txBox="1">
            <a:spLocks/>
          </p:cNvSpPr>
          <p:nvPr/>
        </p:nvSpPr>
        <p:spPr>
          <a:xfrm>
            <a:off x="-296502" y="4621364"/>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Marcos Simón</a:t>
            </a:r>
          </a:p>
        </p:txBody>
      </p:sp>
      <p:sp>
        <p:nvSpPr>
          <p:cNvPr id="74" name="Google Shape;536;p52"/>
          <p:cNvSpPr txBox="1">
            <a:spLocks/>
          </p:cNvSpPr>
          <p:nvPr/>
        </p:nvSpPr>
        <p:spPr>
          <a:xfrm>
            <a:off x="4150079" y="3106990"/>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Diego Sánchez</a:t>
            </a:r>
          </a:p>
        </p:txBody>
      </p:sp>
      <p:sp>
        <p:nvSpPr>
          <p:cNvPr id="76" name="Google Shape;536;p52"/>
          <p:cNvSpPr txBox="1">
            <a:spLocks/>
          </p:cNvSpPr>
          <p:nvPr/>
        </p:nvSpPr>
        <p:spPr>
          <a:xfrm>
            <a:off x="6714725" y="4582513"/>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Iván López</a:t>
            </a:r>
          </a:p>
        </p:txBody>
      </p:sp>
      <p:sp>
        <p:nvSpPr>
          <p:cNvPr id="89" name="Google Shape;536;p52"/>
          <p:cNvSpPr txBox="1">
            <a:spLocks/>
          </p:cNvSpPr>
          <p:nvPr/>
        </p:nvSpPr>
        <p:spPr>
          <a:xfrm>
            <a:off x="1926954" y="3116753"/>
            <a:ext cx="27768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200"/>
              <a:buFont typeface="Advent Pro"/>
              <a:buNone/>
              <a:defRPr sz="2200" b="1" i="0" u="none" strike="noStrike" cap="none">
                <a:solidFill>
                  <a:schemeClr val="accent6"/>
                </a:solidFill>
                <a:latin typeface="Advent Pro"/>
                <a:ea typeface="Advent Pro"/>
                <a:cs typeface="Advent Pro"/>
                <a:sym typeface="Advent Pro"/>
              </a:defRPr>
            </a:lvl9pPr>
          </a:lstStyle>
          <a:p>
            <a:r>
              <a:rPr lang="es-ES" dirty="0">
                <a:solidFill>
                  <a:schemeClr val="tx1">
                    <a:lumMod val="50000"/>
                    <a:lumOff val="50000"/>
                  </a:schemeClr>
                </a:solidFill>
              </a:rPr>
              <a:t>Gabriel Argente</a:t>
            </a:r>
          </a:p>
        </p:txBody>
      </p:sp>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smtClean="0">
                <a:latin typeface="Century Gothic" panose="020B0502020202020204" pitchFamily="34" charset="0"/>
              </a:rPr>
              <a:t>Florid</a:t>
            </a:r>
            <a:r>
              <a:rPr lang="es-ES" sz="1400" b="1" dirty="0" smtClean="0">
                <a:solidFill>
                  <a:srgbClr val="FF0000"/>
                </a:solidFill>
                <a:latin typeface="Century Gothic" panose="020B0502020202020204" pitchFamily="34" charset="0"/>
              </a:rPr>
              <a:t>App</a:t>
            </a:r>
            <a:r>
              <a:rPr lang="es-ES" sz="1400" b="1" dirty="0" smtClean="0">
                <a:latin typeface="Century Gothic" panose="020B0502020202020204" pitchFamily="34" charset="0"/>
              </a:rPr>
              <a:t> </a:t>
            </a:r>
            <a:r>
              <a:rPr lang="es-ES" sz="1400" b="1" dirty="0">
                <a:latin typeface="Century Gothic" panose="020B0502020202020204" pitchFamily="34" charset="0"/>
              </a:rPr>
              <a:t>es una aplicación que mejora la gestión de los servicios del centro educativo Florida Universitaria, los usuarios dispondrán de diferentes herramientas que agilizaran procesos difíciles de tratar como las reuniones con los diferentes docentes del centro</a:t>
            </a:r>
            <a:r>
              <a:rPr lang="es-ES" sz="1400" dirty="0">
                <a:latin typeface="Century Gothic" panose="020B0502020202020204" pitchFamily="34" charset="0"/>
              </a:rPr>
              <a:t>.</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2" y="607868"/>
            <a:ext cx="1593867" cy="3927764"/>
            <a:chOff x="1844927" y="602840"/>
            <a:chExt cx="1593867" cy="3927764"/>
          </a:xfrm>
          <a:solidFill>
            <a:schemeClr val="bg1">
              <a:lumMod val="65000"/>
            </a:schemeClr>
          </a:solidFill>
        </p:grpSpPr>
        <p:sp>
          <p:nvSpPr>
            <p:cNvPr id="6" name="Rectángulo 5"/>
            <p:cNvSpPr/>
            <p:nvPr/>
          </p:nvSpPr>
          <p:spPr>
            <a:xfrm>
              <a:off x="1844927" y="602840"/>
              <a:ext cx="1593867" cy="3927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958455" y="2165201"/>
              <a:ext cx="3200561" cy="70147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PRESENTACIÓN</a:t>
              </a: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3084382466"/>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a:latin typeface="Century Gothic" panose="020B0502020202020204" pitchFamily="34" charset="0"/>
              </a:rPr>
              <a:t>Pensamos en como satisfacer las necesidades de todos los alumnos de Florida con una sola aplicación, la cual seria de fácil acceso para los diferentes lugares que hay en florida…</a:t>
            </a:r>
          </a:p>
          <a:p>
            <a:pPr marL="0" lvl="0" indent="0">
              <a:spcAft>
                <a:spcPts val="1600"/>
              </a:spcAft>
              <a:buNone/>
            </a:pPr>
            <a:r>
              <a:rPr lang="es-ES" sz="1400" b="1" dirty="0">
                <a:latin typeface="Century Gothic" panose="020B0502020202020204" pitchFamily="34" charset="0"/>
              </a:rPr>
              <a:t>Cafetería, Biblioteca, Reuniones y Info. Ciclos</a:t>
            </a:r>
          </a:p>
        </p:txBody>
      </p:sp>
      <p:sp>
        <p:nvSpPr>
          <p:cNvPr id="6" name="Rectángulo 5"/>
          <p:cNvSpPr/>
          <p:nvPr/>
        </p:nvSpPr>
        <p:spPr>
          <a:xfrm>
            <a:off x="1536532" y="607868"/>
            <a:ext cx="1593867" cy="39277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Google Shape;391;p49">
            <a:extLst>
              <a:ext uri="{FF2B5EF4-FFF2-40B4-BE49-F238E27FC236}">
                <a16:creationId xmlns:a16="http://schemas.microsoft.com/office/drawing/2014/main" id="{B03A2F01-45DF-2C92-C8C9-126EB34E3A70}"/>
              </a:ext>
            </a:extLst>
          </p:cNvPr>
          <p:cNvSpPr txBox="1">
            <a:spLocks/>
          </p:cNvSpPr>
          <p:nvPr/>
        </p:nvSpPr>
        <p:spPr>
          <a:xfrm rot="16200000">
            <a:off x="640750" y="2040120"/>
            <a:ext cx="3049893" cy="701470"/>
          </a:xfrm>
          <a:prstGeom prst="rect">
            <a:avLst/>
          </a:prstGeom>
          <a:solidFill>
            <a:schemeClr val="bg1">
              <a:lumMod val="6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None/>
            </a:pPr>
            <a:r>
              <a:rPr lang="es-ES" sz="3200" i="1" dirty="0" smtClean="0">
                <a:solidFill>
                  <a:schemeClr val="tx1"/>
                </a:solidFill>
                <a:latin typeface="Century Gothic" panose="020B0502020202020204" pitchFamily="34" charset="0"/>
              </a:rPr>
              <a:t>SURGIMIENTO DE LA IDEA</a:t>
            </a:r>
            <a:endParaRPr lang="es-ES" sz="3200" i="1" dirty="0">
              <a:latin typeface="Century Gothic" panose="020B0502020202020204" pitchFamily="34" charset="0"/>
            </a:endParaRPr>
          </a:p>
        </p:txBody>
      </p:sp>
    </p:spTree>
    <p:extLst>
      <p:ext uri="{BB962C8B-B14F-4D97-AF65-F5344CB8AC3E}">
        <p14:creationId xmlns:p14="http://schemas.microsoft.com/office/powerpoint/2010/main" val="4042827697"/>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283097" y="607868"/>
            <a:ext cx="4232848" cy="39277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886367" y="1779663"/>
            <a:ext cx="3179451" cy="2679769"/>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a:latin typeface="Century Gothic" panose="020B0502020202020204" pitchFamily="34" charset="0"/>
              </a:rPr>
              <a:t>Entonces decidimos crear Florid</a:t>
            </a:r>
            <a:r>
              <a:rPr lang="es-ES" sz="1400" b="1" dirty="0">
                <a:solidFill>
                  <a:srgbClr val="FF0000"/>
                </a:solidFill>
                <a:latin typeface="Century Gothic" panose="020B0502020202020204" pitchFamily="34" charset="0"/>
              </a:rPr>
              <a:t>APP</a:t>
            </a:r>
            <a:r>
              <a:rPr lang="es-ES" sz="1400" b="1" dirty="0">
                <a:latin typeface="Century Gothic" panose="020B0502020202020204" pitchFamily="34" charset="0"/>
              </a:rPr>
              <a:t>, Una </a:t>
            </a:r>
            <a:r>
              <a:rPr lang="es-ES" sz="1400" b="1" dirty="0" smtClean="0">
                <a:latin typeface="Century Gothic" panose="020B0502020202020204" pitchFamily="34" charset="0"/>
              </a:rPr>
              <a:t>Aplicación </a:t>
            </a:r>
            <a:r>
              <a:rPr lang="es-ES" sz="1400" b="1" dirty="0">
                <a:latin typeface="Century Gothic" panose="020B0502020202020204" pitchFamily="34" charset="0"/>
              </a:rPr>
              <a:t>donde podemos acceder a todos los servicios de Florida Universitaria de forma </a:t>
            </a:r>
            <a:r>
              <a:rPr lang="es-ES" sz="1400" b="1" dirty="0" smtClean="0">
                <a:latin typeface="Century Gothic" panose="020B0502020202020204" pitchFamily="34" charset="0"/>
              </a:rPr>
              <a:t>Fácil.</a:t>
            </a:r>
            <a:endParaRPr lang="es-ES" sz="1400" b="1"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5" y="607868"/>
            <a:ext cx="1593867" cy="3927764"/>
            <a:chOff x="1810292" y="602840"/>
            <a:chExt cx="1593867" cy="3927764"/>
          </a:xfrm>
          <a:solidFill>
            <a:schemeClr val="bg1">
              <a:lumMod val="65000"/>
            </a:schemeClr>
          </a:solidFill>
        </p:grpSpPr>
        <p:sp>
          <p:nvSpPr>
            <p:cNvPr id="6" name="Rectángulo 5"/>
            <p:cNvSpPr/>
            <p:nvPr/>
          </p:nvSpPr>
          <p:spPr>
            <a:xfrm>
              <a:off x="1810292" y="602840"/>
              <a:ext cx="1593867" cy="3927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200"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914507" y="2035092"/>
              <a:ext cx="3049893" cy="70147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None/>
              </a:pPr>
              <a:r>
                <a:rPr lang="es-ES" sz="3200" i="1" dirty="0" smtClean="0">
                  <a:solidFill>
                    <a:schemeClr val="tx1"/>
                  </a:solidFill>
                  <a:latin typeface="Century Gothic" panose="020B0502020202020204" pitchFamily="34" charset="0"/>
                </a:rPr>
                <a:t>SURGIMIENTO DE LA IDEA</a:t>
              </a: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825696381"/>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353285" y="621728"/>
            <a:ext cx="2244863" cy="18840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p:cNvSpPr/>
          <p:nvPr/>
        </p:nvSpPr>
        <p:spPr>
          <a:xfrm>
            <a:off x="1540134" y="607868"/>
            <a:ext cx="1593867" cy="39277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452318" y="1673427"/>
            <a:ext cx="3200561" cy="701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NUESTROS SERVICIOS</a:t>
            </a:r>
          </a:p>
        </p:txBody>
      </p:sp>
      <p:sp>
        <p:nvSpPr>
          <p:cNvPr id="12" name="Rectángulo 11">
            <a:extLst>
              <a:ext uri="{FF2B5EF4-FFF2-40B4-BE49-F238E27FC236}">
                <a16:creationId xmlns:a16="http://schemas.microsoft.com/office/drawing/2014/main" id="{CE4AD2D8-8468-C31C-4B00-6D9D10FDB42D}"/>
              </a:ext>
            </a:extLst>
          </p:cNvPr>
          <p:cNvSpPr/>
          <p:nvPr/>
        </p:nvSpPr>
        <p:spPr>
          <a:xfrm>
            <a:off x="3338517" y="2661637"/>
            <a:ext cx="2244863" cy="18840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12">
            <a:extLst>
              <a:ext uri="{FF2B5EF4-FFF2-40B4-BE49-F238E27FC236}">
                <a16:creationId xmlns:a16="http://schemas.microsoft.com/office/drawing/2014/main" id="{924E6761-0653-DF01-C56E-0D7F9069AFD3}"/>
              </a:ext>
            </a:extLst>
          </p:cNvPr>
          <p:cNvSpPr/>
          <p:nvPr/>
        </p:nvSpPr>
        <p:spPr>
          <a:xfrm>
            <a:off x="5776916" y="607868"/>
            <a:ext cx="2244863" cy="18840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C51ABB9F-25D7-8F28-BEC0-E0E27C685F28}"/>
              </a:ext>
            </a:extLst>
          </p:cNvPr>
          <p:cNvSpPr/>
          <p:nvPr/>
        </p:nvSpPr>
        <p:spPr>
          <a:xfrm>
            <a:off x="5756130" y="2661637"/>
            <a:ext cx="2244863" cy="18840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056" y="1020294"/>
            <a:ext cx="820669" cy="53836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922" y="931058"/>
            <a:ext cx="941405" cy="627602"/>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509" y="2994845"/>
            <a:ext cx="760216" cy="741672"/>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8906" y="3043399"/>
            <a:ext cx="811435" cy="719580"/>
          </a:xfrm>
          <a:prstGeom prst="rect">
            <a:avLst/>
          </a:prstGeom>
        </p:spPr>
      </p:pic>
      <p:sp>
        <p:nvSpPr>
          <p:cNvPr id="9" name="CuadroTexto 8"/>
          <p:cNvSpPr txBox="1"/>
          <p:nvPr/>
        </p:nvSpPr>
        <p:spPr>
          <a:xfrm>
            <a:off x="4013056" y="1789656"/>
            <a:ext cx="1962990" cy="307777"/>
          </a:xfrm>
          <a:prstGeom prst="rect">
            <a:avLst/>
          </a:prstGeom>
          <a:noFill/>
        </p:spPr>
        <p:txBody>
          <a:bodyPr wrap="square" rtlCol="0">
            <a:spAutoFit/>
          </a:bodyPr>
          <a:lstStyle/>
          <a:p>
            <a:r>
              <a:rPr lang="es-ES" dirty="0" smtClean="0"/>
              <a:t>Reunión</a:t>
            </a:r>
            <a:endParaRPr lang="es-ES" dirty="0"/>
          </a:p>
        </p:txBody>
      </p:sp>
      <p:sp>
        <p:nvSpPr>
          <p:cNvPr id="14" name="CuadroTexto 13"/>
          <p:cNvSpPr txBox="1"/>
          <p:nvPr/>
        </p:nvSpPr>
        <p:spPr>
          <a:xfrm>
            <a:off x="6363832" y="3833324"/>
            <a:ext cx="1962990" cy="307777"/>
          </a:xfrm>
          <a:prstGeom prst="rect">
            <a:avLst/>
          </a:prstGeom>
          <a:noFill/>
        </p:spPr>
        <p:txBody>
          <a:bodyPr wrap="square" rtlCol="0">
            <a:spAutoFit/>
          </a:bodyPr>
          <a:lstStyle/>
          <a:p>
            <a:r>
              <a:rPr lang="es-ES" dirty="0" smtClean="0"/>
              <a:t>Biblioteca</a:t>
            </a:r>
            <a:endParaRPr lang="es-ES" dirty="0"/>
          </a:p>
        </p:txBody>
      </p:sp>
      <p:sp>
        <p:nvSpPr>
          <p:cNvPr id="15" name="CuadroTexto 14"/>
          <p:cNvSpPr txBox="1"/>
          <p:nvPr/>
        </p:nvSpPr>
        <p:spPr>
          <a:xfrm>
            <a:off x="3928178" y="3833324"/>
            <a:ext cx="1962990" cy="307777"/>
          </a:xfrm>
          <a:prstGeom prst="rect">
            <a:avLst/>
          </a:prstGeom>
          <a:noFill/>
        </p:spPr>
        <p:txBody>
          <a:bodyPr wrap="square" rtlCol="0">
            <a:spAutoFit/>
          </a:bodyPr>
          <a:lstStyle/>
          <a:p>
            <a:r>
              <a:rPr lang="es-ES" dirty="0" smtClean="0"/>
              <a:t>Cafetería</a:t>
            </a:r>
            <a:endParaRPr lang="es-ES" dirty="0"/>
          </a:p>
        </p:txBody>
      </p:sp>
      <p:sp>
        <p:nvSpPr>
          <p:cNvPr id="17" name="CuadroTexto 16"/>
          <p:cNvSpPr txBox="1"/>
          <p:nvPr/>
        </p:nvSpPr>
        <p:spPr>
          <a:xfrm>
            <a:off x="6285627" y="1789656"/>
            <a:ext cx="1962990" cy="307777"/>
          </a:xfrm>
          <a:prstGeom prst="rect">
            <a:avLst/>
          </a:prstGeom>
          <a:noFill/>
        </p:spPr>
        <p:txBody>
          <a:bodyPr wrap="square" rtlCol="0">
            <a:spAutoFit/>
          </a:bodyPr>
          <a:lstStyle/>
          <a:p>
            <a:r>
              <a:rPr lang="es-ES" dirty="0" smtClean="0"/>
              <a:t>Florida News</a:t>
            </a:r>
            <a:endParaRPr lang="es-ES" dirty="0"/>
          </a:p>
        </p:txBody>
      </p:sp>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1"/>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Servicio Reunion</a:t>
            </a:r>
            <a:endParaRPr dirty="0">
              <a:solidFill>
                <a:schemeClr val="tx1"/>
              </a:solidFill>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18" y="1032792"/>
            <a:ext cx="3024024" cy="1755435"/>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509" y="2951955"/>
            <a:ext cx="3506931" cy="2030328"/>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7073" y="1032792"/>
            <a:ext cx="3026672" cy="1758670"/>
          </a:xfrm>
          <a:prstGeom prst="rect">
            <a:avLst/>
          </a:prstGeom>
        </p:spPr>
      </p:pic>
    </p:spTree>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Servicio Cafetería</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4" y="1412104"/>
            <a:ext cx="4169881" cy="2304378"/>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527" y="1412103"/>
            <a:ext cx="4000140" cy="2304378"/>
          </a:xfrm>
          <a:prstGeom prst="rect">
            <a:avLst/>
          </a:prstGeom>
        </p:spPr>
      </p:pic>
    </p:spTree>
    <p:extLst>
      <p:ext uri="{BB962C8B-B14F-4D97-AF65-F5344CB8AC3E}">
        <p14:creationId xmlns:p14="http://schemas.microsoft.com/office/powerpoint/2010/main" val="3111170665"/>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Biblioteca</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3" y="1462237"/>
            <a:ext cx="4091912" cy="2399715"/>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126" y="1462238"/>
            <a:ext cx="4155017" cy="2399715"/>
          </a:xfrm>
          <a:prstGeom prst="rect">
            <a:avLst/>
          </a:prstGeom>
        </p:spPr>
      </p:pic>
    </p:spTree>
    <p:extLst>
      <p:ext uri="{BB962C8B-B14F-4D97-AF65-F5344CB8AC3E}">
        <p14:creationId xmlns:p14="http://schemas.microsoft.com/office/powerpoint/2010/main" val="3264439917"/>
      </p:ext>
    </p:extLst>
  </p:cSld>
  <p:clrMapOvr>
    <a:masterClrMapping/>
  </p:clrMapOvr>
  <p:transition spd="med">
    <p:push dir="u"/>
  </p:transition>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161</Words>
  <Application>Microsoft Office PowerPoint</Application>
  <PresentationFormat>Presentación en pantalla (16:9)</PresentationFormat>
  <Paragraphs>27</Paragraphs>
  <Slides>11</Slides>
  <Notes>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Advent Pro</vt:lpstr>
      <vt:lpstr>Arial</vt:lpstr>
      <vt:lpstr>Century Gothic</vt:lpstr>
      <vt:lpstr>Montserrat</vt:lpstr>
      <vt:lpstr>Roboto</vt:lpstr>
      <vt:lpstr>Food Delivery App by Slidesgo</vt:lpstr>
      <vt:lpstr>FLORIDA APP</vt:lpstr>
      <vt:lpstr>Integrantes</vt:lpstr>
      <vt:lpstr>Presentación de PowerPoint</vt:lpstr>
      <vt:lpstr>Presentación de PowerPoint</vt:lpstr>
      <vt:lpstr>Presentación de PowerPoint</vt:lpstr>
      <vt:lpstr>Presentación de PowerPoint</vt:lpstr>
      <vt:lpstr>Servicio Reunion</vt:lpstr>
      <vt:lpstr>Servicio Cafetería</vt:lpstr>
      <vt:lpstr>Biblioteca</vt:lpstr>
      <vt:lpstr>Florida News</vt:lpstr>
      <vt:lpstr>Demo de Nuestra Aplicacion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Florida APP</dc:title>
  <cp:lastModifiedBy>MARCOS SIMON CABALLERO</cp:lastModifiedBy>
  <cp:revision>40</cp:revision>
  <dcterms:modified xsi:type="dcterms:W3CDTF">2022-05-18T14:11:31Z</dcterms:modified>
</cp:coreProperties>
</file>